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CFD6"/>
    <a:srgbClr val="73A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048" y="216"/>
      </p:cViewPr>
      <p:guideLst>
        <p:guide orient="horz" pos="2880"/>
        <p:guide pos="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6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8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6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2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1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9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2B74-F31D-45F1-8542-325FB705B23A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45BB-DCA7-4EE8-93B6-AB5FDD43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9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CF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24873-55AC-44FC-8A9D-818EC323A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722" y="4056034"/>
            <a:ext cx="5829300" cy="185763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Vineyard Family Services es un sitio </a:t>
            </a:r>
            <a:r>
              <a:rPr lang="en-US" sz="1600" b="1" dirty="0"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de distribución </a:t>
            </a:r>
            <a:r>
              <a:rPr lang="en-US" sz="1600" b="1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oficial de Bundles of Hope Diaper Bank</a:t>
            </a:r>
            <a:r>
              <a:rPr lang="en-US" sz="1800" b="1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66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800" dirty="0">
                <a:solidFill>
                  <a:srgbClr val="000090"/>
                </a:solidFill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GRATIS PARA EL PÚBLICO </a:t>
            </a:r>
            <a:r>
              <a:rPr lang="es-ES" sz="1800" dirty="0"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para padres que necesitan pañales, toallitas y apoyo sanitario</a:t>
            </a:r>
            <a:r>
              <a:rPr lang="en-US" sz="1800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1800" dirty="0" err="1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puede</a:t>
            </a:r>
            <a:r>
              <a:rPr lang="en-US" sz="1800" dirty="0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solicitar</a:t>
            </a:r>
            <a:r>
              <a:rPr lang="en-US" sz="1800" dirty="0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en-US" sz="1800" dirty="0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800" dirty="0" err="1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semanas</a:t>
            </a:r>
            <a:r>
              <a:rPr lang="en-US" sz="1800" dirty="0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7B37F-E0C0-4C2F-B3B0-E35BA1AE0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315" y="6042400"/>
            <a:ext cx="6196965" cy="288906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5600" b="1" u="sng" dirty="0">
                <a:solidFill>
                  <a:srgbClr val="000090"/>
                </a:solidFill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Información que necesitamos para distribuir los productos es lo siguiente: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5600" b="1" dirty="0"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1. Nombre completo de mamá o papá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5600" b="1" dirty="0"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2. Fecha de nacimiento del bebé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5600" b="1" dirty="0"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3. Código postal donde reside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5600" b="1" dirty="0"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4. Tamaño de pañal necesario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660066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800" dirty="0">
              <a:solidFill>
                <a:srgbClr val="6600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5600" b="1" u="sng" dirty="0">
                <a:solidFill>
                  <a:srgbClr val="000090"/>
                </a:solidFill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Información de contacto</a:t>
            </a:r>
            <a:r>
              <a:rPr lang="es-ES" sz="5600" dirty="0">
                <a:solidFill>
                  <a:srgbClr val="000090"/>
                </a:solidFill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5600" b="1" dirty="0">
                <a:solidFill>
                  <a:srgbClr val="000000"/>
                </a:solidFill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Stephanie Grissom, directora de participación comunitaria</a:t>
            </a:r>
            <a:br>
              <a:rPr lang="en-US" sz="5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5600" b="1" dirty="0"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5600" b="1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tephiegrissom0@gmail.com  O 205-317-9897</a:t>
            </a:r>
            <a:br>
              <a:rPr lang="en-US" sz="5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600" b="1" u="sng" dirty="0" err="1">
                <a:solidFill>
                  <a:srgbClr val="000090"/>
                </a:solidFill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información</a:t>
            </a:r>
            <a:r>
              <a:rPr lang="en-US" sz="5600" b="1" u="sng" dirty="0">
                <a:solidFill>
                  <a:srgbClr val="000090"/>
                </a:solidFill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5600" b="1" u="sng" dirty="0" err="1">
                <a:solidFill>
                  <a:srgbClr val="000090"/>
                </a:solidFill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recogida</a:t>
            </a:r>
            <a:r>
              <a:rPr lang="en-US" sz="5600" b="1" dirty="0">
                <a:solidFill>
                  <a:srgbClr val="000090"/>
                </a:solidFill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5600" b="1" dirty="0">
                <a:effectLst/>
                <a:latin typeface="Avenir Book"/>
                <a:ea typeface="Calibri" panose="020F0502020204030204" pitchFamily="34" charset="0"/>
                <a:cs typeface="Times New Roman" panose="02020603050405020304" pitchFamily="18" charset="0"/>
              </a:rPr>
              <a:t>Pelham Mall 2834-H Pelham Parkway (Highway 31) en Pelham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sz="600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784FEFCD-26AD-4654-A88C-70F4AA6063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15" y="2056918"/>
            <a:ext cx="1894840" cy="994410"/>
          </a:xfrm>
          <a:prstGeom prst="rect">
            <a:avLst/>
          </a:prstGeom>
          <a:ln>
            <a:solidFill>
              <a:srgbClr val="34D4D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8FAC68A-582D-4840-BB58-984E4B55F4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75" y="1851178"/>
            <a:ext cx="1310005" cy="1200150"/>
          </a:xfrm>
          <a:prstGeom prst="rect">
            <a:avLst/>
          </a:prstGeom>
          <a:ln>
            <a:solidFill>
              <a:srgbClr val="34D4D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A baby sitting next to a teddy bear&#10;&#10;Description automatically generated with medium confidence">
            <a:extLst>
              <a:ext uri="{FF2B5EF4-FFF2-40B4-BE49-F238E27FC236}">
                <a16:creationId xmlns:a16="http://schemas.microsoft.com/office/drawing/2014/main" id="{92B8D008-55FB-445D-AA42-CE269069D5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565" y="1413028"/>
            <a:ext cx="3013710" cy="2571750"/>
          </a:xfrm>
          <a:prstGeom prst="rect">
            <a:avLst/>
          </a:prstGeom>
          <a:ln>
            <a:solidFill>
              <a:srgbClr val="34D4D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163324C-7009-4D9B-837E-E10A9C15281C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260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01E5696-5C34-4A3E-9E88-6EC32085847D}"/>
              </a:ext>
            </a:extLst>
          </p:cNvPr>
          <p:cNvGrpSpPr/>
          <p:nvPr/>
        </p:nvGrpSpPr>
        <p:grpSpPr>
          <a:xfrm>
            <a:off x="121921" y="134346"/>
            <a:ext cx="6598919" cy="597174"/>
            <a:chOff x="121921" y="134346"/>
            <a:chExt cx="6896097" cy="75021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159B34B-AD9B-47F6-B9F2-6A3CDCE75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1921" y="134346"/>
              <a:ext cx="2301239" cy="74538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A99FF9D-E9D6-4147-B30B-3167F4830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5540" y="139178"/>
              <a:ext cx="2301239" cy="74538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4C5A413-68F6-4D2D-8E5B-03D331C88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16779" y="134346"/>
              <a:ext cx="2301239" cy="7453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584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117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 Theme</vt:lpstr>
      <vt:lpstr>Vineyard Family Services es un sitio de distribución oficial de Bundles of Hope Diaper Bank.  GRATIS PARA EL PÚBLICO para padres que necesitan pañales, toallitas y apoyo sanitario.  Se puede solicitar cada 2 semanas.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Vineyard Family Services is an official distribution of Bundles of Hope Diaper Bank.   FREE TO THE PUBLIC for parents in need of diapers, wipes, &amp; sanitary support.</dc:title>
  <dc:creator>Terry Grissom</dc:creator>
  <cp:lastModifiedBy>Stephanie Grissom</cp:lastModifiedBy>
  <cp:revision>9</cp:revision>
  <cp:lastPrinted>2022-04-12T22:10:53Z</cp:lastPrinted>
  <dcterms:created xsi:type="dcterms:W3CDTF">2022-04-12T20:33:06Z</dcterms:created>
  <dcterms:modified xsi:type="dcterms:W3CDTF">2022-06-15T17:42:31Z</dcterms:modified>
</cp:coreProperties>
</file>